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5105777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35251393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2618685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1358915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811033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2576513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0771806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7237570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9200810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624093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4834633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26846606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1652154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5053851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0491730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7407720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3575D-B9DC-4040-A53C-741701CB91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3A0F1-91B6-425C-B9C0-C63F092C91A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3531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اقتصاديات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1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15610637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618814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9673321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565275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6937199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4440267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345753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63537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2020-03-21T23:56:00Z</dcterms:created>
  <dcterms:modified xsi:type="dcterms:W3CDTF">2020-03-22T23:44:27Z</dcterms:modified>
</cp:coreProperties>
</file>